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0" r:id="rId3"/>
    <p:sldId id="261" r:id="rId4"/>
    <p:sldId id="262" r:id="rId5"/>
    <p:sldId id="264" r:id="rId6"/>
    <p:sldId id="263" r:id="rId7"/>
    <p:sldId id="265" r:id="rId8"/>
    <p:sldId id="278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BDD6"/>
    <a:srgbClr val="FDBBEA"/>
    <a:srgbClr val="FDD7F9"/>
    <a:srgbClr val="F2E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E394F-A994-460C-A2BA-C57342D1337A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3F964-B318-41D3-BBF6-02DAB709B0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586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74DFD2-A7E9-430D-BAB5-7FCFE4819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D5A3826-C69B-4D64-A35F-21BB796AF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C0893DD-75B0-472A-865F-2DD35C4EF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2213532-3CAA-4AC9-A284-AE5E3F20A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1661E37-E9B8-4EB1-9CA3-D4C76E95C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17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6B3F970-7CA4-4EB5-A051-EB88271CE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76A0E4E0-2AC9-4F1E-B5D1-B1461F6EB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2B84ACA6-E257-442C-9B12-E7FE55BB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98077444-CF9C-4440-B218-4CDFA3F3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62BFABB-51DB-435A-BCD9-A8FA96305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98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3FBD6113-E77E-407B-8BAF-865B6FA5B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72CACFA8-9D53-4F36-AE74-E79A3C785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70E675E-2E14-43A4-98C6-FA1E60706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34CFDF6-D18B-48B6-8E5D-3FCE255B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758A859-B84D-4AED-85C5-486AF02D5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9368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9218B7E-322D-4A6D-A95D-ACF1D4C74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4610466-F5D5-4047-8DF2-FAF2ADF74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9296B1B-7812-40A2-8860-FF44ECA49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3E3D7ECA-7B8F-45E1-BC2A-755C123F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865D119-74C3-468E-8CFD-04136F72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552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193345-6DBE-4540-862D-3BFFF4247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CCFA3D4F-77F3-4060-8CCD-9A5B90A00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06C77CE-365B-458B-8891-1E0E4C3D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F2575E8-D1C0-42F7-BD85-75CACBD9D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D6C6C12-2801-47FE-8FB9-BB146993E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758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DD200C-A9EC-402C-A3D6-7C22F5CC4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2ABBC64-5842-4B47-ACEC-3DC6341C0C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D714130-36AB-4E3E-99BF-B574E5FB7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169DC9D6-8DBA-41A2-9CC5-21016672B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5100663-C293-4CA4-A95D-31D3BC872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F79DFFCF-DE3A-4286-9808-D0F60B292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7170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52EA63-48DD-48C9-A403-D0104645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0430D947-30FF-4D79-9397-741B031DA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8E6AE022-5AC6-44C9-9D1B-68DF135A0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8A9C265F-8ED0-4527-994E-E25A6E440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04CFEDCA-8C67-4AA0-B2E5-3AC1E699B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CE2D4247-034B-47E4-BE49-37CA23D21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CCE93FFE-B37B-46CD-AEA8-31A94F70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DB4DD3A6-7CAC-4794-8CA7-FC70F4CA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4575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6BD1E0A-1EB4-4673-A120-F5F9D0248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2AADFF7D-3030-450D-A10C-816839C67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C9D47152-8FDE-41FC-9C49-BADAFD67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D57CEDCE-B76C-43ED-A3FA-7F52E97F0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625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5CD57DDA-5E85-457E-B1E7-59C9419A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39BDE6CD-0989-47E7-9C2D-51385C210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29659CF-0139-4297-B5F0-BB7EF14F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613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AF0D69-414F-4F11-9628-FEE331FE8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ACE4CCB-7F7E-4E2C-BE59-D9136A05D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0D00CB62-5687-4EBE-9325-13770F91B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6DD344E8-BB00-45E6-839D-C75589A2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8CAC4D29-6CD8-4F20-9695-269876EDC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DCF228D-185C-48F4-B8BE-A53842BE4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561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9BC7605-B2A7-4FF5-888F-109C9706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4470165A-DE06-4BAA-B6DB-747597632D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05A883F3-8E09-4631-8691-025DDE881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10E9E9D-5F56-4A31-B4BD-776817B82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10D653-6D76-4150-AF96-7F6247C8B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C38D138-8684-4A63-946A-F90E6B69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039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E3B927F9-FBC6-41C5-90C8-982C9B83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C96B4E1A-5826-4063-9F32-03609E3F2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93823497-E4ED-498A-BC68-83B781627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7ED0C-7AF7-4ECC-B821-828BB4779AB8}" type="datetimeFigureOut">
              <a:rPr lang="zh-TW" altLang="en-US" smtClean="0"/>
              <a:t>7/11/26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1E98C76-D360-4FC5-83B3-90C73BD0EA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22A7048-F6FA-414C-B45A-49BBBC439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B0589-922F-44C9-A616-6A2E6AA851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06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E513DFD-BD5A-4C81-91C1-72C150F510D7}"/>
              </a:ext>
            </a:extLst>
          </p:cNvPr>
          <p:cNvSpPr/>
          <p:nvPr/>
        </p:nvSpPr>
        <p:spPr>
          <a:xfrm>
            <a:off x="2271074" y="2767280"/>
            <a:ext cx="764985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0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華康粗圓體(P)" panose="020F0700000000000000" pitchFamily="34" charset="-120"/>
                <a:ea typeface="華康粗圓體(P)" panose="020F0700000000000000" pitchFamily="34" charset="-120"/>
              </a:rPr>
              <a:t>校本部 場地介紹</a:t>
            </a:r>
          </a:p>
        </p:txBody>
      </p:sp>
    </p:spTree>
    <p:extLst>
      <p:ext uri="{BB962C8B-B14F-4D97-AF65-F5344CB8AC3E}">
        <p14:creationId xmlns:p14="http://schemas.microsoft.com/office/powerpoint/2010/main" val="228757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57339" y="49541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1771739" y="152798"/>
            <a:ext cx="8994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50301(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綜合教學大樓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279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340468" y="3866179"/>
            <a:ext cx="52140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投影機、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DVD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播放機、　資訊講桌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(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含電腦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)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及</a:t>
            </a: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　　　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無線麥克風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4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endParaRPr lang="en-US" altLang="zh-TW" sz="3000" b="0" i="0" u="none" strike="noStrike" baseline="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另附有線麥克風</a:t>
            </a:r>
            <a:r>
              <a:rPr lang="en-US" altLang="zh-TW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1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/>
            </a:r>
            <a:b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</a:b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（此場地可供學生活動借用）</a:t>
            </a:r>
            <a:endParaRPr lang="zh-TW" altLang="en-US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ED545DE8-7175-4881-9E53-77107BE02E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8893"/>
            <a:ext cx="12192000" cy="22179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B013330-9F64-466E-B3DB-FE95B4B12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015" y="3275015"/>
            <a:ext cx="6371985" cy="358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18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2255" y="49541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1976655" y="152798"/>
            <a:ext cx="7686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3801(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科技大樓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8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160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6598393" y="4561504"/>
            <a:ext cx="5374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投影機及無線麥克風</a:t>
            </a:r>
            <a:r>
              <a:rPr lang="en-US" altLang="zh-TW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2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/>
            </a:r>
            <a:b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</a:b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（此場地可供學生活動借用）</a:t>
            </a:r>
            <a:endParaRPr lang="zh-TW" altLang="en-US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980B407-5797-49F7-BF1B-8019151AB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941"/>
            <a:ext cx="12192000" cy="220635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4717E260-D598-4DF4-B2A5-91CFFE1AAF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3551"/>
            <a:ext cx="6374589" cy="35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89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9764" y="200820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1174163" y="304077"/>
            <a:ext cx="1075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60401~404,411,413(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國際學院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245956" y="4277560"/>
            <a:ext cx="5412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設有投影機及無線麥克風</a:t>
            </a:r>
            <a:r>
              <a:rPr lang="en-US" altLang="zh-TW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2</a:t>
            </a: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endParaRPr lang="en-US" altLang="zh-TW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l"/>
            <a:endParaRPr lang="en-US" altLang="zh-TW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每間教室格局皆相同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4F54714D-7A63-4112-B687-0CE6CEDD11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3214"/>
            <a:ext cx="12192000" cy="169521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3718F217-92E0-4212-BE22-BEED6D48CA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88" y="3174448"/>
            <a:ext cx="6533412" cy="36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91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97176" y="200820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2111576" y="304077"/>
            <a:ext cx="79688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60405(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國際學院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208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45193" y="3990134"/>
            <a:ext cx="5412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投影機、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DVD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播放機及　無線麥克風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4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endParaRPr lang="en-US" altLang="zh-TW" sz="3000" b="0" i="0" u="none" strike="noStrike" baseline="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l"/>
            <a:endParaRPr lang="en-US" altLang="zh-TW" sz="3000" b="0" i="0" u="none" strike="noStrike" baseline="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（學生借用僅限學系成果發表）</a:t>
            </a:r>
            <a:endParaRPr lang="zh-TW" altLang="en-US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BFB5BD6-1117-49CD-8261-491060D3C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1517"/>
            <a:ext cx="12192000" cy="162226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3E808505-3453-46CC-B617-1BF157464C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5" y="3061259"/>
            <a:ext cx="6734175" cy="379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7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94104" y="97563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2252639" y="200820"/>
            <a:ext cx="7686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60412(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國際學院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60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1499339" y="2417171"/>
            <a:ext cx="9193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設有投影機及無線麥克風</a:t>
            </a:r>
            <a:r>
              <a:rPr lang="en-US" altLang="zh-TW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2</a:t>
            </a: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支，空間為兩間教室打通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0DE8E2C7-E192-4E48-8353-DA3DE8B5D7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15220"/>
            <a:ext cx="12192000" cy="112930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DCDF8CBF-E81D-4AEF-A60B-E4AA9236F7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04" y="3175681"/>
            <a:ext cx="8489390" cy="358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64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11364" y="-41361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2425764" y="61896"/>
            <a:ext cx="7340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60510(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國際學院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樓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63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個座位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197592" y="4558673"/>
            <a:ext cx="5374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設有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投影機、無線麥克風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2</a:t>
            </a: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支</a:t>
            </a:r>
            <a: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/>
            </a:r>
            <a:br>
              <a:rPr lang="en-US" altLang="zh-TW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</a:br>
            <a:r>
              <a:rPr lang="zh-TW" altLang="en-US" sz="3000" b="0" i="0" u="none" strike="noStrike" baseline="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（此場地可供學生活動借用）</a:t>
            </a:r>
            <a:endParaRPr lang="zh-TW" altLang="en-US" sz="3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ED34FFBC-A236-4510-A2BE-5D6C25A32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782"/>
            <a:ext cx="12192000" cy="240378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1886AEC0-BF0C-43A9-898A-FB49A1743F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825" y="3266800"/>
            <a:ext cx="6384175" cy="359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81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descr="聊天 以實心填滿">
            <a:extLst>
              <a:ext uri="{FF2B5EF4-FFF2-40B4-BE49-F238E27FC236}">
                <a16:creationId xmlns:a16="http://schemas.microsoft.com/office/drawing/2014/main" xmlns="" id="{1D2871FA-B080-4AE5-9A77-A0F42694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07818" y="31939"/>
            <a:ext cx="914400" cy="914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BFF49E3D-EDFA-4A0D-9734-21103CC94255}"/>
              </a:ext>
            </a:extLst>
          </p:cNvPr>
          <p:cNvSpPr txBox="1"/>
          <p:nvPr/>
        </p:nvSpPr>
        <p:spPr>
          <a:xfrm>
            <a:off x="3522218" y="135196"/>
            <a:ext cx="51475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戶外劇場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學校泳池旁</a:t>
            </a:r>
            <a:r>
              <a:rPr lang="en-US" altLang="zh-TW" sz="4000" dirty="0">
                <a:latin typeface="華康粗圓體(P)" panose="020F0700000000000000" pitchFamily="34" charset="-120"/>
                <a:ea typeface="華康粗圓體(P)" panose="020F0700000000000000" pitchFamily="34" charset="-120"/>
                <a:cs typeface="Times New Roman" panose="02020603050405020304" pitchFamily="18" charset="0"/>
              </a:rPr>
              <a:t>)</a:t>
            </a:r>
            <a:endParaRPr lang="zh-TW" altLang="en-US" sz="4000" dirty="0">
              <a:latin typeface="華康粗圓體(P)" panose="020F0700000000000000" pitchFamily="34" charset="-120"/>
              <a:ea typeface="華康粗圓體(P)" panose="020F0700000000000000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2C127026-46E7-4288-83C6-DE082F54BC8B}"/>
              </a:ext>
            </a:extLst>
          </p:cNvPr>
          <p:cNvSpPr txBox="1"/>
          <p:nvPr/>
        </p:nvSpPr>
        <p:spPr>
          <a:xfrm>
            <a:off x="4142357" y="6102131"/>
            <a:ext cx="39072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000" dirty="0"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音響設備需承租廠商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762ED29-6388-48D5-9986-5C616FE29F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834" y="980803"/>
            <a:ext cx="8740329" cy="489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74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430</TotalTime>
  <Words>143</Words>
  <Application>Microsoft Office PowerPoint</Application>
  <PresentationFormat>寬螢幕</PresentationFormat>
  <Paragraphs>20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華康中圓體(P)</vt:lpstr>
      <vt:lpstr>華康粗圓體(P)</vt:lpstr>
      <vt:lpstr>新細明體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Jimcat</cp:lastModifiedBy>
  <cp:revision>61</cp:revision>
  <dcterms:created xsi:type="dcterms:W3CDTF">2024-09-10T07:06:32Z</dcterms:created>
  <dcterms:modified xsi:type="dcterms:W3CDTF">2026-08-11T05:08:03Z</dcterms:modified>
</cp:coreProperties>
</file>